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notesMasters/notesMaster1.xml" ContentType="application/vnd.openxmlformats-officedocument.presentationml.notesMaster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viewProps.xml" ContentType="application/vnd.openxmlformats-officedocument.presentationml.viewProps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48" r:id="rId1"/>
  </p:sldMasterIdLst>
  <p:notesMasterIdLst>
    <p:notesMasterId r:id="rId4"/>
  </p:notesMasterIdLst>
  <p:sldIdLst>
    <p:sldId id="256" r:id="rId2"/>
    <p:sldId id="257" r:id="rId3"/>
  </p:sldIdLst>
  <p:sldSz cx="9144000" cy="6858000" type="screen4x3"/>
  <p:notesSz cx="6858000" cy="9144000"/>
  <p:defaultTextStyle>
    <a:defPPr>
      <a:defRPr lang="en-US"/>
    </a:defPPr>
    <a:lvl1pPr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1pPr>
    <a:lvl2pPr marL="4572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2pPr>
    <a:lvl3pPr marL="9144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>
    <p:restoredLeft sz="15620"/>
    <p:restoredTop sz="94660"/>
  </p:normalViewPr>
  <p:slideViewPr>
    <p:cSldViewPr>
      <p:cViewPr varScale="1">
        <p:scale>
          <a:sx n="100" d="100"/>
          <a:sy n="100" d="100"/>
        </p:scale>
        <p:origin x="-558" y="-9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notesMaster" Target="notesMasters/notesMaster1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10596784-F094-4B17-8B83-AE23BC19E6E8}" type="datetimeFigureOut">
              <a:rPr lang="en-US" smtClean="0"/>
              <a:t>8/14/2007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975BB87B-4768-4521-991C-A3C89D1764D9}" type="slidenum">
              <a:rPr lang="en-US" smtClean="0"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975BB87B-4768-4521-991C-A3C89D1764D9}" type="slidenum">
              <a:rPr lang="en-US" smtClean="0"/>
              <a:t>1</a:t>
            </a:fld>
            <a:endParaRPr lang="en-US"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975BB87B-4768-4521-991C-A3C89D1764D9}" type="slidenum">
              <a:rPr lang="en-US" smtClean="0"/>
              <a:t>2</a:t>
            </a:fld>
            <a:endParaRPr lang="en-US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Rectangle 2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25" name="Rectangle 3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</a:lvl1pPr>
            <a:lvl2pPr marL="457200" indent="0" algn="ctr">
              <a:buNone/>
            </a:lvl2pPr>
            <a:lvl3pPr marL="914400" indent="0" algn="ctr">
              <a:buNone/>
            </a:lvl3pPr>
            <a:lvl4pPr marL="1371600" indent="0" algn="ctr">
              <a:buNone/>
            </a:lvl4pPr>
            <a:lvl5pPr marL="1828800" indent="0" algn="ctr">
              <a:buNone/>
            </a:lvl5pPr>
            <a:lvl6pPr marL="2286000" indent="0" algn="ctr">
              <a:buNone/>
            </a:lvl6pPr>
            <a:lvl7pPr marL="2743200" indent="0" algn="ctr">
              <a:buNone/>
            </a:lvl7pPr>
            <a:lvl8pPr marL="3200400" indent="0" algn="ctr">
              <a:buNone/>
            </a:lvl8pPr>
            <a:lvl9pPr marL="3657600" indent="0" algn="ctr">
              <a:buNone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15" name="Rectangle 4"/>
          <p:cNvSpPr>
            <a:spLocks noGrp="1"/>
          </p:cNvSpPr>
          <p:nvPr>
            <p:ph type="dt" sz="half" idx="10"/>
          </p:nvPr>
        </p:nvSpPr>
        <p:spPr>
          <a:xfrm>
            <a:off x="457200" y="6245225"/>
            <a:ext cx="2133600" cy="476250"/>
          </a:xfrm>
          <a:prstGeom prst="rect">
            <a:avLst/>
          </a:prstGeom>
          <a:noFill/>
          <a:ln/>
          <a:effectLst/>
        </p:spPr>
        <p:txBody>
          <a:bodyPr/>
          <a:lstStyle>
            <a:lvl1pPr eaLnBrk="1" fontAlgn="auto">
              <a:spcBef>
                <a:spcPts val="0"/>
              </a:spcBef>
              <a:spcAft>
                <a:spcPts val="0"/>
              </a:spcAft>
              <a:defRPr kern="0">
                <a:latin typeface="+mn-lt"/>
              </a:defRPr>
            </a:lvl1pPr>
          </a:lstStyle>
          <a:p>
            <a:pPr>
              <a:defRPr/>
            </a:pPr>
            <a:fld id="{8E4C7396-2819-4CD4-A770-B073660FAD0A}" type="datetimeFigureOut">
              <a:rPr lang="en-US"/>
              <a:pPr>
                <a:defRPr/>
              </a:pPr>
              <a:t>8/14/2007</a:t>
            </a:fld>
            <a:endParaRPr lang="en-US"/>
          </a:p>
        </p:txBody>
      </p:sp>
      <p:sp>
        <p:nvSpPr>
          <p:cNvPr id="29" name="Rectangle 5"/>
          <p:cNvSpPr>
            <a:spLocks noGrp="1"/>
          </p:cNvSpPr>
          <p:nvPr>
            <p:ph type="ftr" sz="quarter" idx="11"/>
          </p:nvPr>
        </p:nvSpPr>
        <p:spPr>
          <a:xfrm>
            <a:off x="3124200" y="6245225"/>
            <a:ext cx="2895600" cy="476250"/>
          </a:xfrm>
          <a:prstGeom prst="rect">
            <a:avLst/>
          </a:prstGeom>
          <a:noFill/>
          <a:ln/>
          <a:effectLst/>
        </p:spPr>
        <p:txBody>
          <a:bodyPr/>
          <a:lstStyle>
            <a:lvl1pPr eaLnBrk="1" fontAlgn="auto">
              <a:spcBef>
                <a:spcPts val="0"/>
              </a:spcBef>
              <a:spcAft>
                <a:spcPts val="0"/>
              </a:spcAft>
              <a:defRPr kern="0">
                <a:latin typeface="+mn-lt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24" name="Rectangle 6"/>
          <p:cNvSpPr>
            <a:spLocks noGrp="1"/>
          </p:cNvSpPr>
          <p:nvPr>
            <p:ph type="sldNum" sz="quarter" idx="12"/>
          </p:nvPr>
        </p:nvSpPr>
        <p:spPr>
          <a:xfrm>
            <a:off x="6553200" y="6245225"/>
            <a:ext cx="2133600" cy="476250"/>
          </a:xfrm>
          <a:prstGeom prst="rect">
            <a:avLst/>
          </a:prstGeom>
          <a:noFill/>
          <a:ln/>
          <a:effectLst/>
        </p:spPr>
        <p:txBody>
          <a:bodyPr/>
          <a:lstStyle>
            <a:lvl1pPr eaLnBrk="1" fontAlgn="auto">
              <a:spcBef>
                <a:spcPts val="0"/>
              </a:spcBef>
              <a:spcAft>
                <a:spcPts val="0"/>
              </a:spcAft>
              <a:defRPr kern="0">
                <a:latin typeface="+mn-lt"/>
              </a:defRPr>
            </a:lvl1pPr>
          </a:lstStyle>
          <a:p>
            <a:pPr>
              <a:defRPr/>
            </a:pPr>
            <a:fld id="{3B4D0F41-D1C5-4A25-8660-AA0785337E70}" type="slidenum">
              <a:rPr lang="en-US"/>
              <a:pPr>
                <a:defRPr/>
              </a:pPr>
              <a:t>‹#›</a:t>
            </a:fld>
            <a:endParaRPr lang="en-US"/>
          </a:p>
        </p:txBody>
      </p:sp>
      <p:sp>
        <p:nvSpPr>
          <p:cNvPr id="7" name="Rectangle 4"/>
          <p:cNvSpPr>
            <a:spLocks noGrp="1"/>
          </p:cNvSpPr>
          <p:nvPr>
            <p:ph type="dt" sz="half" idx="13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FCFDADFA-EB9D-4010-884E-0ED9201A937C}" type="datetime1">
              <a:rPr lang="en-US"/>
              <a:pPr/>
              <a:t>8/14/2007</a:t>
            </a:fld>
            <a:endParaRPr lang="en-US"/>
          </a:p>
        </p:txBody>
      </p:sp>
      <p:sp>
        <p:nvSpPr>
          <p:cNvPr id="8" name="Rectangle 5"/>
          <p:cNvSpPr>
            <a:spLocks noGrp="1"/>
          </p:cNvSpPr>
          <p:nvPr>
            <p:ph type="ftr" sz="quarter" idx="14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9" name="Rectangle 6"/>
          <p:cNvSpPr>
            <a:spLocks noGrp="1"/>
          </p:cNvSpPr>
          <p:nvPr>
            <p:ph type="sldNum" sz="quarter" idx="15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52AE073D-4521-409C-8D84-0C71158ECE27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" name="Rectang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10" name="Rectangle 3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16" name="Rectangle 4"/>
          <p:cNvSpPr>
            <a:spLocks noGrp="1"/>
          </p:cNvSpPr>
          <p:nvPr>
            <p:ph type="dt" sz="half" idx="10"/>
          </p:nvPr>
        </p:nvSpPr>
        <p:spPr>
          <a:xfrm>
            <a:off x="457200" y="6245225"/>
            <a:ext cx="2133600" cy="476250"/>
          </a:xfrm>
          <a:prstGeom prst="rect">
            <a:avLst/>
          </a:prstGeom>
          <a:noFill/>
          <a:ln/>
          <a:effectLst/>
        </p:spPr>
        <p:txBody>
          <a:bodyPr/>
          <a:lstStyle>
            <a:lvl1pPr eaLnBrk="1" fontAlgn="auto">
              <a:spcBef>
                <a:spcPts val="0"/>
              </a:spcBef>
              <a:spcAft>
                <a:spcPts val="0"/>
              </a:spcAft>
              <a:defRPr kern="0">
                <a:latin typeface="+mn-lt"/>
              </a:defRPr>
            </a:lvl1pPr>
          </a:lstStyle>
          <a:p>
            <a:pPr>
              <a:defRPr/>
            </a:pPr>
            <a:fld id="{8E4C7396-2819-4CD4-A770-B073660FAD0A}" type="datetimeFigureOut">
              <a:rPr lang="en-US"/>
              <a:pPr>
                <a:defRPr/>
              </a:pPr>
              <a:t>8/14/2007</a:t>
            </a:fld>
            <a:endParaRPr lang="en-US"/>
          </a:p>
        </p:txBody>
      </p:sp>
      <p:sp>
        <p:nvSpPr>
          <p:cNvPr id="5" name="Rectangle 5"/>
          <p:cNvSpPr>
            <a:spLocks noGrp="1"/>
          </p:cNvSpPr>
          <p:nvPr>
            <p:ph type="ftr" sz="quarter" idx="11"/>
          </p:nvPr>
        </p:nvSpPr>
        <p:spPr>
          <a:xfrm>
            <a:off x="3124200" y="6245225"/>
            <a:ext cx="2895600" cy="476250"/>
          </a:xfrm>
          <a:prstGeom prst="rect">
            <a:avLst/>
          </a:prstGeom>
          <a:noFill/>
          <a:ln/>
          <a:effectLst/>
        </p:spPr>
        <p:txBody>
          <a:bodyPr/>
          <a:lstStyle>
            <a:lvl1pPr eaLnBrk="1" fontAlgn="auto">
              <a:spcBef>
                <a:spcPts val="0"/>
              </a:spcBef>
              <a:spcAft>
                <a:spcPts val="0"/>
              </a:spcAft>
              <a:defRPr kern="0">
                <a:latin typeface="+mn-lt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29" name="Rectangle 6"/>
          <p:cNvSpPr>
            <a:spLocks noGrp="1"/>
          </p:cNvSpPr>
          <p:nvPr>
            <p:ph type="sldNum" sz="quarter" idx="12"/>
          </p:nvPr>
        </p:nvSpPr>
        <p:spPr>
          <a:xfrm>
            <a:off x="6553200" y="6245225"/>
            <a:ext cx="2133600" cy="476250"/>
          </a:xfrm>
          <a:prstGeom prst="rect">
            <a:avLst/>
          </a:prstGeom>
          <a:noFill/>
          <a:ln/>
          <a:effectLst/>
        </p:spPr>
        <p:txBody>
          <a:bodyPr/>
          <a:lstStyle>
            <a:lvl1pPr eaLnBrk="1" fontAlgn="auto">
              <a:spcBef>
                <a:spcPts val="0"/>
              </a:spcBef>
              <a:spcAft>
                <a:spcPts val="0"/>
              </a:spcAft>
              <a:defRPr kern="0">
                <a:latin typeface="+mn-lt"/>
              </a:defRPr>
            </a:lvl1pPr>
          </a:lstStyle>
          <a:p>
            <a:pPr>
              <a:defRPr/>
            </a:pPr>
            <a:fld id="{5FA7539F-09F7-47AD-9E45-105E9BA605B2}" type="slidenum">
              <a:rPr lang="en-US"/>
              <a:pPr>
                <a:defRPr/>
              </a:pPr>
              <a:t>‹#›</a:t>
            </a:fld>
            <a:endParaRPr lang="en-US"/>
          </a:p>
        </p:txBody>
      </p:sp>
      <p:sp>
        <p:nvSpPr>
          <p:cNvPr id="7" name="Rectangle 4"/>
          <p:cNvSpPr>
            <a:spLocks noGrp="1"/>
          </p:cNvSpPr>
          <p:nvPr>
            <p:ph type="dt" sz="half" idx="13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FCFDADFA-EB9D-4010-884E-0ED9201A937C}" type="datetime1">
              <a:rPr lang="en-US"/>
              <a:pPr/>
              <a:t>8/14/2007</a:t>
            </a:fld>
            <a:endParaRPr lang="en-US"/>
          </a:p>
        </p:txBody>
      </p:sp>
      <p:sp>
        <p:nvSpPr>
          <p:cNvPr id="8" name="Rectangle 5"/>
          <p:cNvSpPr>
            <a:spLocks noGrp="1"/>
          </p:cNvSpPr>
          <p:nvPr>
            <p:ph type="ftr" sz="quarter" idx="14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9" name="Rectangle 6"/>
          <p:cNvSpPr>
            <a:spLocks noGrp="1"/>
          </p:cNvSpPr>
          <p:nvPr>
            <p:ph type="sldNum" sz="quarter" idx="15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FD2542E0-BC0C-4AF8-B34C-7B878494113F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Rectang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14" name="Rectangle 3"/>
          <p:cNvSpPr>
            <a:spLocks noGrp="1"/>
          </p:cNvSpPr>
          <p:nvPr>
            <p:ph type="dt" sz="half" idx="10"/>
          </p:nvPr>
        </p:nvSpPr>
        <p:spPr>
          <a:xfrm>
            <a:off x="457200" y="6245225"/>
            <a:ext cx="2133600" cy="476250"/>
          </a:xfrm>
          <a:prstGeom prst="rect">
            <a:avLst/>
          </a:prstGeom>
          <a:noFill/>
          <a:ln/>
          <a:effectLst/>
        </p:spPr>
        <p:txBody>
          <a:bodyPr/>
          <a:lstStyle>
            <a:lvl1pPr eaLnBrk="1" fontAlgn="auto">
              <a:spcBef>
                <a:spcPts val="0"/>
              </a:spcBef>
              <a:spcAft>
                <a:spcPts val="0"/>
              </a:spcAft>
              <a:defRPr kern="0">
                <a:latin typeface="+mn-lt"/>
              </a:defRPr>
            </a:lvl1pPr>
          </a:lstStyle>
          <a:p>
            <a:pPr>
              <a:defRPr/>
            </a:pPr>
            <a:fld id="{8E4C7396-2819-4CD4-A770-B073660FAD0A}" type="datetimeFigureOut">
              <a:rPr lang="en-US"/>
              <a:pPr>
                <a:defRPr/>
              </a:pPr>
              <a:t>8/14/2007</a:t>
            </a:fld>
            <a:endParaRPr lang="en-US"/>
          </a:p>
        </p:txBody>
      </p:sp>
      <p:sp>
        <p:nvSpPr>
          <p:cNvPr id="25" name="Rectangle 4"/>
          <p:cNvSpPr>
            <a:spLocks noGrp="1"/>
          </p:cNvSpPr>
          <p:nvPr>
            <p:ph type="ftr" sz="quarter" idx="11"/>
          </p:nvPr>
        </p:nvSpPr>
        <p:spPr>
          <a:xfrm>
            <a:off x="3124200" y="6245225"/>
            <a:ext cx="2895600" cy="476250"/>
          </a:xfrm>
          <a:prstGeom prst="rect">
            <a:avLst/>
          </a:prstGeom>
          <a:noFill/>
          <a:ln/>
          <a:effectLst/>
        </p:spPr>
        <p:txBody>
          <a:bodyPr/>
          <a:lstStyle>
            <a:lvl1pPr eaLnBrk="1" fontAlgn="auto">
              <a:spcBef>
                <a:spcPts val="0"/>
              </a:spcBef>
              <a:spcAft>
                <a:spcPts val="0"/>
              </a:spcAft>
              <a:defRPr kern="0">
                <a:latin typeface="+mn-lt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15" name="Rectangle 5"/>
          <p:cNvSpPr>
            <a:spLocks noGrp="1"/>
          </p:cNvSpPr>
          <p:nvPr>
            <p:ph type="sldNum" sz="quarter" idx="12"/>
          </p:nvPr>
        </p:nvSpPr>
        <p:spPr>
          <a:xfrm>
            <a:off x="6553200" y="6245225"/>
            <a:ext cx="2133600" cy="476250"/>
          </a:xfrm>
          <a:prstGeom prst="rect">
            <a:avLst/>
          </a:prstGeom>
          <a:noFill/>
          <a:ln/>
          <a:effectLst/>
        </p:spPr>
        <p:txBody>
          <a:bodyPr/>
          <a:lstStyle>
            <a:lvl1pPr eaLnBrk="1" fontAlgn="auto">
              <a:spcBef>
                <a:spcPts val="0"/>
              </a:spcBef>
              <a:spcAft>
                <a:spcPts val="0"/>
              </a:spcAft>
              <a:defRPr kern="0">
                <a:latin typeface="+mn-lt"/>
              </a:defRPr>
            </a:lvl1pPr>
          </a:lstStyle>
          <a:p>
            <a:pPr>
              <a:defRPr/>
            </a:pPr>
            <a:fld id="{C738CC58-ABD2-43E4-9B74-CD33CA1A0387}" type="slidenum">
              <a:rPr lang="en-US"/>
              <a:pPr>
                <a:defRPr/>
              </a:pPr>
              <a:t>‹#›</a:t>
            </a:fld>
            <a:endParaRPr lang="en-US"/>
          </a:p>
        </p:txBody>
      </p:sp>
      <p:sp>
        <p:nvSpPr>
          <p:cNvPr id="6" name="Rectangle 4"/>
          <p:cNvSpPr>
            <a:spLocks noGrp="1"/>
          </p:cNvSpPr>
          <p:nvPr>
            <p:ph type="dt" sz="half" idx="13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FCFDADFA-EB9D-4010-884E-0ED9201A937C}" type="datetime1">
              <a:rPr lang="en-US"/>
              <a:pPr/>
              <a:t>8/14/2007</a:t>
            </a:fld>
            <a:endParaRPr lang="en-US"/>
          </a:p>
        </p:txBody>
      </p:sp>
      <p:sp>
        <p:nvSpPr>
          <p:cNvPr id="7" name="Rectangle 5"/>
          <p:cNvSpPr>
            <a:spLocks noGrp="1"/>
          </p:cNvSpPr>
          <p:nvPr>
            <p:ph type="ftr" sz="quarter" idx="14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8" name="Rectangle 6"/>
          <p:cNvSpPr>
            <a:spLocks noGrp="1"/>
          </p:cNvSpPr>
          <p:nvPr>
            <p:ph type="sldNum" sz="quarter" idx="15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065542C1-2346-48A4-8E1D-0697BB01988E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Rectangle 2"/>
          <p:cNvSpPr>
            <a:spLocks noGrp="1"/>
          </p:cNvSpPr>
          <p:nvPr>
            <p:ph type="dt" sz="half" idx="10"/>
          </p:nvPr>
        </p:nvSpPr>
        <p:spPr>
          <a:xfrm>
            <a:off x="457200" y="6245225"/>
            <a:ext cx="2133600" cy="476250"/>
          </a:xfrm>
          <a:prstGeom prst="rect">
            <a:avLst/>
          </a:prstGeom>
          <a:noFill/>
          <a:ln/>
          <a:effectLst/>
        </p:spPr>
        <p:txBody>
          <a:bodyPr/>
          <a:lstStyle>
            <a:lvl1pPr eaLnBrk="1" fontAlgn="auto">
              <a:spcBef>
                <a:spcPts val="0"/>
              </a:spcBef>
              <a:spcAft>
                <a:spcPts val="0"/>
              </a:spcAft>
              <a:defRPr kern="0">
                <a:latin typeface="+mn-lt"/>
              </a:defRPr>
            </a:lvl1pPr>
          </a:lstStyle>
          <a:p>
            <a:pPr>
              <a:defRPr/>
            </a:pPr>
            <a:fld id="{8E4C7396-2819-4CD4-A770-B073660FAD0A}" type="datetimeFigureOut">
              <a:rPr lang="en-US"/>
              <a:pPr>
                <a:defRPr/>
              </a:pPr>
              <a:t>8/14/2007</a:t>
            </a:fld>
            <a:endParaRPr lang="en-US"/>
          </a:p>
        </p:txBody>
      </p:sp>
      <p:sp>
        <p:nvSpPr>
          <p:cNvPr id="31" name="Rectangle 3"/>
          <p:cNvSpPr>
            <a:spLocks noGrp="1"/>
          </p:cNvSpPr>
          <p:nvPr>
            <p:ph type="ftr" sz="quarter" idx="11"/>
          </p:nvPr>
        </p:nvSpPr>
        <p:spPr>
          <a:xfrm>
            <a:off x="3124200" y="6245225"/>
            <a:ext cx="2895600" cy="476250"/>
          </a:xfrm>
          <a:prstGeom prst="rect">
            <a:avLst/>
          </a:prstGeom>
          <a:noFill/>
          <a:ln/>
          <a:effectLst/>
        </p:spPr>
        <p:txBody>
          <a:bodyPr/>
          <a:lstStyle>
            <a:lvl1pPr eaLnBrk="1" fontAlgn="auto">
              <a:spcBef>
                <a:spcPts val="0"/>
              </a:spcBef>
              <a:spcAft>
                <a:spcPts val="0"/>
              </a:spcAft>
              <a:defRPr kern="0">
                <a:latin typeface="+mn-lt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22" name="Rectangle 4"/>
          <p:cNvSpPr>
            <a:spLocks noGrp="1"/>
          </p:cNvSpPr>
          <p:nvPr>
            <p:ph type="sldNum" sz="quarter" idx="12"/>
          </p:nvPr>
        </p:nvSpPr>
        <p:spPr>
          <a:xfrm>
            <a:off x="6553200" y="6245225"/>
            <a:ext cx="2133600" cy="476250"/>
          </a:xfrm>
          <a:prstGeom prst="rect">
            <a:avLst/>
          </a:prstGeom>
          <a:noFill/>
          <a:ln/>
          <a:effectLst/>
        </p:spPr>
        <p:txBody>
          <a:bodyPr/>
          <a:lstStyle>
            <a:lvl1pPr eaLnBrk="1" fontAlgn="auto">
              <a:spcBef>
                <a:spcPts val="0"/>
              </a:spcBef>
              <a:spcAft>
                <a:spcPts val="0"/>
              </a:spcAft>
              <a:defRPr kern="0">
                <a:latin typeface="+mn-lt"/>
              </a:defRPr>
            </a:lvl1pPr>
          </a:lstStyle>
          <a:p>
            <a:pPr>
              <a:defRPr/>
            </a:pPr>
            <a:fld id="{33FF3C73-1782-4D24-98F9-D463D7C28007}" type="slidenum">
              <a:rPr lang="en-US"/>
              <a:pPr>
                <a:defRPr/>
              </a:pPr>
              <a:t>‹#›</a:t>
            </a:fld>
            <a:endParaRPr lang="en-US"/>
          </a:p>
        </p:txBody>
      </p:sp>
      <p:sp>
        <p:nvSpPr>
          <p:cNvPr id="5" name="Rectangle 4"/>
          <p:cNvSpPr>
            <a:spLocks noGrp="1"/>
          </p:cNvSpPr>
          <p:nvPr>
            <p:ph type="dt" sz="half" idx="13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FCFDADFA-EB9D-4010-884E-0ED9201A937C}" type="datetime1">
              <a:rPr lang="en-US"/>
              <a:pPr/>
              <a:t>8/14/2007</a:t>
            </a:fld>
            <a:endParaRPr lang="en-US"/>
          </a:p>
        </p:txBody>
      </p:sp>
      <p:sp>
        <p:nvSpPr>
          <p:cNvPr id="6" name="Rectangle 5"/>
          <p:cNvSpPr>
            <a:spLocks noGrp="1"/>
          </p:cNvSpPr>
          <p:nvPr>
            <p:ph type="ftr" sz="quarter" idx="14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7" name="Rectangle 6"/>
          <p:cNvSpPr>
            <a:spLocks noGrp="1"/>
          </p:cNvSpPr>
          <p:nvPr>
            <p:ph type="sldNum" sz="quarter" idx="15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8FF3CCF7-7DDD-4309-A484-4757746B24B1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itle and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25" name="Rectangle 3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18" name="Rectangle 4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26" name="Rectangle 5"/>
          <p:cNvSpPr>
            <a:spLocks noGrp="1"/>
          </p:cNvSpPr>
          <p:nvPr>
            <p:ph type="dt" sz="half" idx="10"/>
          </p:nvPr>
        </p:nvSpPr>
        <p:spPr>
          <a:xfrm>
            <a:off x="457200" y="6245225"/>
            <a:ext cx="2133600" cy="476250"/>
          </a:xfrm>
          <a:prstGeom prst="rect">
            <a:avLst/>
          </a:prstGeom>
          <a:noFill/>
          <a:ln/>
          <a:effectLst/>
        </p:spPr>
        <p:txBody>
          <a:bodyPr/>
          <a:lstStyle>
            <a:lvl1pPr eaLnBrk="1" fontAlgn="auto">
              <a:spcBef>
                <a:spcPts val="0"/>
              </a:spcBef>
              <a:spcAft>
                <a:spcPts val="0"/>
              </a:spcAft>
              <a:defRPr kern="0">
                <a:latin typeface="+mn-lt"/>
              </a:defRPr>
            </a:lvl1pPr>
          </a:lstStyle>
          <a:p>
            <a:pPr>
              <a:defRPr/>
            </a:pPr>
            <a:fld id="{8E4C7396-2819-4CD4-A770-B073660FAD0A}" type="datetimeFigureOut">
              <a:rPr lang="en-US"/>
              <a:pPr>
                <a:defRPr/>
              </a:pPr>
              <a:t>8/14/2007</a:t>
            </a:fld>
            <a:endParaRPr lang="en-US"/>
          </a:p>
        </p:txBody>
      </p:sp>
      <p:sp>
        <p:nvSpPr>
          <p:cNvPr id="22" name="Rectangle 6"/>
          <p:cNvSpPr>
            <a:spLocks noGrp="1"/>
          </p:cNvSpPr>
          <p:nvPr>
            <p:ph type="ftr" sz="quarter" idx="11"/>
          </p:nvPr>
        </p:nvSpPr>
        <p:spPr>
          <a:xfrm>
            <a:off x="3124200" y="6245225"/>
            <a:ext cx="2895600" cy="476250"/>
          </a:xfrm>
          <a:prstGeom prst="rect">
            <a:avLst/>
          </a:prstGeom>
          <a:noFill/>
          <a:ln/>
          <a:effectLst/>
        </p:spPr>
        <p:txBody>
          <a:bodyPr/>
          <a:lstStyle>
            <a:lvl1pPr eaLnBrk="1" fontAlgn="auto">
              <a:spcBef>
                <a:spcPts val="0"/>
              </a:spcBef>
              <a:spcAft>
                <a:spcPts val="0"/>
              </a:spcAft>
              <a:defRPr kern="0">
                <a:latin typeface="+mn-lt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28" name="Rectangle 7"/>
          <p:cNvSpPr>
            <a:spLocks noGrp="1"/>
          </p:cNvSpPr>
          <p:nvPr>
            <p:ph type="sldNum" sz="quarter" idx="12"/>
          </p:nvPr>
        </p:nvSpPr>
        <p:spPr>
          <a:xfrm>
            <a:off x="6553200" y="6245225"/>
            <a:ext cx="2133600" cy="476250"/>
          </a:xfrm>
          <a:prstGeom prst="rect">
            <a:avLst/>
          </a:prstGeom>
          <a:noFill/>
          <a:ln/>
          <a:effectLst/>
        </p:spPr>
        <p:txBody>
          <a:bodyPr/>
          <a:lstStyle>
            <a:lvl1pPr eaLnBrk="1" fontAlgn="auto">
              <a:spcBef>
                <a:spcPts val="0"/>
              </a:spcBef>
              <a:spcAft>
                <a:spcPts val="0"/>
              </a:spcAft>
              <a:defRPr kern="0">
                <a:latin typeface="+mn-lt"/>
              </a:defRPr>
            </a:lvl1pPr>
          </a:lstStyle>
          <a:p>
            <a:pPr>
              <a:defRPr/>
            </a:pPr>
            <a:fld id="{33095D0D-EA5D-47FC-839A-8678A04B988F}" type="slidenum">
              <a:rPr lang="en-US"/>
              <a:pPr>
                <a:defRPr/>
              </a:pPr>
              <a:t>‹#›</a:t>
            </a:fld>
            <a:endParaRPr lang="en-US"/>
          </a:p>
        </p:txBody>
      </p:sp>
      <p:sp>
        <p:nvSpPr>
          <p:cNvPr id="8" name="Rectangle 4"/>
          <p:cNvSpPr>
            <a:spLocks noGrp="1"/>
          </p:cNvSpPr>
          <p:nvPr>
            <p:ph type="dt" sz="half" idx="13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FCFDADFA-EB9D-4010-884E-0ED9201A937C}" type="datetime1">
              <a:rPr lang="en-US"/>
              <a:pPr/>
              <a:t>8/14/2007</a:t>
            </a:fld>
            <a:endParaRPr lang="en-US"/>
          </a:p>
        </p:txBody>
      </p:sp>
      <p:sp>
        <p:nvSpPr>
          <p:cNvPr id="9" name="Rectangle 5"/>
          <p:cNvSpPr>
            <a:spLocks noGrp="1"/>
          </p:cNvSpPr>
          <p:nvPr>
            <p:ph type="ftr" sz="quarter" idx="14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10" name="Rectangle 6"/>
          <p:cNvSpPr>
            <a:spLocks noGrp="1"/>
          </p:cNvSpPr>
          <p:nvPr>
            <p:ph type="sldNum" sz="quarter" idx="15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D2D47FF6-4A28-4488-8B1D-202C72B75D5C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x" preserve="1">
  <p:cSld name="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Rectang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18" name="Rectangle 3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12" name="Rectangle 4"/>
          <p:cNvSpPr>
            <a:spLocks noGrp="1"/>
          </p:cNvSpPr>
          <p:nvPr>
            <p:ph type="dt" sz="half" idx="10"/>
          </p:nvPr>
        </p:nvSpPr>
        <p:spPr>
          <a:xfrm>
            <a:off x="457200" y="6245225"/>
            <a:ext cx="2133600" cy="476250"/>
          </a:xfrm>
          <a:prstGeom prst="rect">
            <a:avLst/>
          </a:prstGeom>
          <a:noFill/>
          <a:ln/>
          <a:effectLst/>
        </p:spPr>
        <p:txBody>
          <a:bodyPr/>
          <a:lstStyle>
            <a:lvl1pPr eaLnBrk="1" fontAlgn="auto">
              <a:spcBef>
                <a:spcPts val="0"/>
              </a:spcBef>
              <a:spcAft>
                <a:spcPts val="0"/>
              </a:spcAft>
              <a:defRPr kern="0">
                <a:latin typeface="+mn-lt"/>
              </a:defRPr>
            </a:lvl1pPr>
          </a:lstStyle>
          <a:p>
            <a:pPr>
              <a:defRPr/>
            </a:pPr>
            <a:fld id="{8E4C7396-2819-4CD4-A770-B073660FAD0A}" type="datetimeFigureOut">
              <a:rPr lang="en-US"/>
              <a:pPr>
                <a:defRPr/>
              </a:pPr>
              <a:t>8/14/2007</a:t>
            </a:fld>
            <a:endParaRPr lang="en-US"/>
          </a:p>
        </p:txBody>
      </p:sp>
      <p:sp>
        <p:nvSpPr>
          <p:cNvPr id="3" name="Rectangle 5"/>
          <p:cNvSpPr>
            <a:spLocks noGrp="1"/>
          </p:cNvSpPr>
          <p:nvPr>
            <p:ph type="ftr" sz="quarter" idx="11"/>
          </p:nvPr>
        </p:nvSpPr>
        <p:spPr>
          <a:xfrm>
            <a:off x="3124200" y="6245225"/>
            <a:ext cx="2895600" cy="476250"/>
          </a:xfrm>
          <a:prstGeom prst="rect">
            <a:avLst/>
          </a:prstGeom>
          <a:noFill/>
          <a:ln/>
          <a:effectLst/>
        </p:spPr>
        <p:txBody>
          <a:bodyPr/>
          <a:lstStyle>
            <a:lvl1pPr eaLnBrk="1" fontAlgn="auto">
              <a:spcBef>
                <a:spcPts val="0"/>
              </a:spcBef>
              <a:spcAft>
                <a:spcPts val="0"/>
              </a:spcAft>
              <a:defRPr kern="0">
                <a:latin typeface="+mn-lt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31" name="Rectangle 6"/>
          <p:cNvSpPr>
            <a:spLocks noGrp="1"/>
          </p:cNvSpPr>
          <p:nvPr>
            <p:ph type="sldNum" sz="quarter" idx="12"/>
          </p:nvPr>
        </p:nvSpPr>
        <p:spPr>
          <a:xfrm>
            <a:off x="6553200" y="6245225"/>
            <a:ext cx="2133600" cy="476250"/>
          </a:xfrm>
          <a:prstGeom prst="rect">
            <a:avLst/>
          </a:prstGeom>
          <a:noFill/>
          <a:ln/>
          <a:effectLst/>
        </p:spPr>
        <p:txBody>
          <a:bodyPr/>
          <a:lstStyle>
            <a:lvl1pPr eaLnBrk="1" fontAlgn="auto">
              <a:spcBef>
                <a:spcPts val="0"/>
              </a:spcBef>
              <a:spcAft>
                <a:spcPts val="0"/>
              </a:spcAft>
              <a:defRPr kern="0">
                <a:latin typeface="+mn-lt"/>
              </a:defRPr>
            </a:lvl1pPr>
          </a:lstStyle>
          <a:p>
            <a:pPr>
              <a:defRPr/>
            </a:pPr>
            <a:fld id="{B9A37EA7-9360-4B84-A612-359AA9F63F4C}" type="slidenum">
              <a:rPr lang="en-US"/>
              <a:pPr>
                <a:defRPr/>
              </a:pPr>
              <a:t>‹#›</a:t>
            </a:fld>
            <a:endParaRPr lang="en-US"/>
          </a:p>
        </p:txBody>
      </p:sp>
      <p:sp>
        <p:nvSpPr>
          <p:cNvPr id="7" name="Rectangle 4"/>
          <p:cNvSpPr>
            <a:spLocks noGrp="1"/>
          </p:cNvSpPr>
          <p:nvPr>
            <p:ph type="dt" sz="half" idx="13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FCFDADFA-EB9D-4010-884E-0ED9201A937C}" type="datetime1">
              <a:rPr lang="en-US"/>
              <a:pPr/>
              <a:t>8/14/2007</a:t>
            </a:fld>
            <a:endParaRPr lang="en-US"/>
          </a:p>
        </p:txBody>
      </p:sp>
      <p:sp>
        <p:nvSpPr>
          <p:cNvPr id="8" name="Rectangle 5"/>
          <p:cNvSpPr>
            <a:spLocks noGrp="1"/>
          </p:cNvSpPr>
          <p:nvPr>
            <p:ph type="ftr" sz="quarter" idx="14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9" name="Rectangle 6"/>
          <p:cNvSpPr>
            <a:spLocks noGrp="1"/>
          </p:cNvSpPr>
          <p:nvPr>
            <p:ph type="sldNum" sz="quarter" idx="15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5FEB45FB-2AD7-44BE-8130-8972D151B84D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twoColTx" preserve="1">
  <p:cSld name="Title and 2-Column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Rectang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13" name="Rectangle 3"/>
          <p:cNvSpPr>
            <a:spLocks noGrp="1"/>
          </p:cNvSpPr>
          <p:nvPr>
            <p:ph type="body"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9" name="Rectangle 4"/>
          <p:cNvSpPr>
            <a:spLocks noGrp="1"/>
          </p:cNvSpPr>
          <p:nvPr>
            <p:ph type="body"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Rectangle 5"/>
          <p:cNvSpPr>
            <a:spLocks noGrp="1"/>
          </p:cNvSpPr>
          <p:nvPr>
            <p:ph type="dt" sz="half" idx="10"/>
          </p:nvPr>
        </p:nvSpPr>
        <p:spPr>
          <a:xfrm>
            <a:off x="457200" y="6245225"/>
            <a:ext cx="2133600" cy="476250"/>
          </a:xfrm>
          <a:prstGeom prst="rect">
            <a:avLst/>
          </a:prstGeom>
          <a:noFill/>
          <a:ln/>
          <a:effectLst/>
        </p:spPr>
        <p:txBody>
          <a:bodyPr/>
          <a:lstStyle>
            <a:lvl1pPr eaLnBrk="1" fontAlgn="auto">
              <a:spcBef>
                <a:spcPts val="0"/>
              </a:spcBef>
              <a:spcAft>
                <a:spcPts val="0"/>
              </a:spcAft>
              <a:defRPr kern="0">
                <a:latin typeface="+mn-lt"/>
              </a:defRPr>
            </a:lvl1pPr>
          </a:lstStyle>
          <a:p>
            <a:pPr>
              <a:defRPr/>
            </a:pPr>
            <a:fld id="{8E4C7396-2819-4CD4-A770-B073660FAD0A}" type="datetimeFigureOut">
              <a:rPr lang="en-US"/>
              <a:pPr>
                <a:defRPr/>
              </a:pPr>
              <a:t>8/14/2007</a:t>
            </a:fld>
            <a:endParaRPr lang="en-US"/>
          </a:p>
        </p:txBody>
      </p:sp>
      <p:sp>
        <p:nvSpPr>
          <p:cNvPr id="3" name="Rectangle 6"/>
          <p:cNvSpPr>
            <a:spLocks noGrp="1"/>
          </p:cNvSpPr>
          <p:nvPr>
            <p:ph type="ftr" sz="quarter" idx="11"/>
          </p:nvPr>
        </p:nvSpPr>
        <p:spPr>
          <a:xfrm>
            <a:off x="3124200" y="6245225"/>
            <a:ext cx="2895600" cy="476250"/>
          </a:xfrm>
          <a:prstGeom prst="rect">
            <a:avLst/>
          </a:prstGeom>
          <a:noFill/>
          <a:ln/>
          <a:effectLst/>
        </p:spPr>
        <p:txBody>
          <a:bodyPr/>
          <a:lstStyle>
            <a:lvl1pPr eaLnBrk="1" fontAlgn="auto">
              <a:spcBef>
                <a:spcPts val="0"/>
              </a:spcBef>
              <a:spcAft>
                <a:spcPts val="0"/>
              </a:spcAft>
              <a:defRPr kern="0">
                <a:latin typeface="+mn-lt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2" name="Rectangle 7"/>
          <p:cNvSpPr>
            <a:spLocks noGrp="1"/>
          </p:cNvSpPr>
          <p:nvPr>
            <p:ph type="sldNum" sz="quarter" idx="12"/>
          </p:nvPr>
        </p:nvSpPr>
        <p:spPr>
          <a:xfrm>
            <a:off x="6553200" y="6245225"/>
            <a:ext cx="2133600" cy="476250"/>
          </a:xfrm>
          <a:prstGeom prst="rect">
            <a:avLst/>
          </a:prstGeom>
          <a:noFill/>
          <a:ln/>
          <a:effectLst/>
        </p:spPr>
        <p:txBody>
          <a:bodyPr/>
          <a:lstStyle>
            <a:lvl1pPr eaLnBrk="1" fontAlgn="auto">
              <a:spcBef>
                <a:spcPts val="0"/>
              </a:spcBef>
              <a:spcAft>
                <a:spcPts val="0"/>
              </a:spcAft>
              <a:defRPr kern="0">
                <a:latin typeface="+mn-lt"/>
              </a:defRPr>
            </a:lvl1pPr>
          </a:lstStyle>
          <a:p>
            <a:pPr>
              <a:defRPr/>
            </a:pPr>
            <a:fld id="{ECA37C99-C515-4ABD-A43D-A9DF776BCB9E}" type="slidenum">
              <a:rPr lang="en-US"/>
              <a:pPr>
                <a:defRPr/>
              </a:pPr>
              <a:t>‹#›</a:t>
            </a:fld>
            <a:endParaRPr lang="en-US"/>
          </a:p>
        </p:txBody>
      </p:sp>
      <p:sp>
        <p:nvSpPr>
          <p:cNvPr id="8" name="Rectangle 4"/>
          <p:cNvSpPr>
            <a:spLocks noGrp="1"/>
          </p:cNvSpPr>
          <p:nvPr>
            <p:ph type="dt" sz="half" idx="13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FCFDADFA-EB9D-4010-884E-0ED9201A937C}" type="datetime1">
              <a:rPr lang="en-US"/>
              <a:pPr/>
              <a:t>8/14/2007</a:t>
            </a:fld>
            <a:endParaRPr lang="en-US"/>
          </a:p>
        </p:txBody>
      </p:sp>
      <p:sp>
        <p:nvSpPr>
          <p:cNvPr id="10" name="Rectangle 5"/>
          <p:cNvSpPr>
            <a:spLocks noGrp="1"/>
          </p:cNvSpPr>
          <p:nvPr>
            <p:ph type="ftr" sz="quarter" idx="14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11" name="Rectangle 6"/>
          <p:cNvSpPr>
            <a:spLocks noGrp="1"/>
          </p:cNvSpPr>
          <p:nvPr>
            <p:ph type="sldNum" sz="quarter" idx="15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34EEF794-2E34-4F46-AFB6-4B05B6BA16A7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/>
          </p:cNvSpPr>
          <p:nvPr>
            <p:ph type="title"/>
          </p:nvPr>
        </p:nvSpPr>
        <p:spPr bwMode="auto">
          <a:xfrm>
            <a:off x="457200" y="274638"/>
            <a:ext cx="8229600" cy="1143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title style</a:t>
            </a:r>
          </a:p>
        </p:txBody>
      </p:sp>
      <p:sp>
        <p:nvSpPr>
          <p:cNvPr id="1027" name="Rectangle 3"/>
          <p:cNvSpPr>
            <a:spLocks noGrp="1"/>
          </p:cNvSpPr>
          <p:nvPr>
            <p:ph type="body" idx="1"/>
          </p:nvPr>
        </p:nvSpPr>
        <p:spPr bwMode="auto">
          <a:xfrm>
            <a:off x="457200" y="1600200"/>
            <a:ext cx="8229600" cy="45259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</a:p>
        </p:txBody>
      </p:sp>
      <p:sp>
        <p:nvSpPr>
          <p:cNvPr id="1028" name="Rectangle 4"/>
          <p:cNvSpPr>
            <a:spLocks noGrp="1"/>
          </p:cNvSpPr>
          <p:nvPr>
            <p:ph type="dt" sz="half" idx="2"/>
          </p:nvPr>
        </p:nvSpPr>
        <p:spPr bwMode="auto">
          <a:xfrm>
            <a:off x="457200" y="6245225"/>
            <a:ext cx="21336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eaLnBrk="0">
              <a:defRPr>
                <a:latin typeface="Calibri" pitchFamily="34" charset="0"/>
              </a:defRPr>
            </a:lvl1pPr>
          </a:lstStyle>
          <a:p>
            <a:fld id="{FCFDADFA-EB9D-4010-884E-0ED9201A937C}" type="datetime1">
              <a:rPr lang="en-US"/>
              <a:pPr/>
              <a:t>8/14/2007</a:t>
            </a:fld>
            <a:endParaRPr lang="en-US"/>
          </a:p>
        </p:txBody>
      </p:sp>
      <p:sp>
        <p:nvSpPr>
          <p:cNvPr id="1029" name="Rectangle 5"/>
          <p:cNvSpPr>
            <a:spLocks noGrp="1"/>
          </p:cNvSpPr>
          <p:nvPr>
            <p:ph type="ftr" sz="quarter" idx="3"/>
          </p:nvPr>
        </p:nvSpPr>
        <p:spPr bwMode="auto">
          <a:xfrm>
            <a:off x="3124200" y="6245225"/>
            <a:ext cx="28956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eaLnBrk="0">
              <a:defRPr>
                <a:latin typeface="Calibri" pitchFamily="34" charset="0"/>
              </a:defRPr>
            </a:lvl1pPr>
          </a:lstStyle>
          <a:p>
            <a:endParaRPr lang="en-US"/>
          </a:p>
        </p:txBody>
      </p:sp>
      <p:sp>
        <p:nvSpPr>
          <p:cNvPr id="1030" name="Rectangle 6"/>
          <p:cNvSpPr>
            <a:spLocks noGrp="1"/>
          </p:cNvSpPr>
          <p:nvPr>
            <p:ph type="sldNum" sz="quarter" idx="4"/>
          </p:nvPr>
        </p:nvSpPr>
        <p:spPr bwMode="auto">
          <a:xfrm>
            <a:off x="6553200" y="6245225"/>
            <a:ext cx="21336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eaLnBrk="0">
              <a:defRPr>
                <a:latin typeface="Calibri" pitchFamily="34" charset="0"/>
              </a:defRPr>
            </a:lvl1pPr>
          </a:lstStyle>
          <a:p>
            <a:fld id="{6074AD92-7231-4B06-8A02-4F89A5B96111}" type="slidenum">
              <a:rPr lang="en-US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</p:sldLayoutIdLst>
  <p:txStyles>
    <p:titleStyle>
      <a:lvl1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5pPr>
      <a:lvl6pPr marL="457200"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6pPr>
      <a:lvl7pPr marL="914400"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7pPr>
      <a:lvl8pPr marL="1371600"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8pPr>
      <a:lvl9pPr marL="1828800"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Char char="•"/>
        <a:defRPr sz="3200">
          <a:solidFill>
            <a:schemeClr val="tx1"/>
          </a:solidFill>
          <a:latin typeface="Calibri" pitchFamily="34" charset="0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Char char="–"/>
        <a:defRPr sz="2800">
          <a:solidFill>
            <a:schemeClr val="tx1"/>
          </a:solidFill>
          <a:latin typeface="Calibri" pitchFamily="34" charset="0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Char char="•"/>
        <a:defRPr sz="2400">
          <a:solidFill>
            <a:schemeClr val="tx1"/>
          </a:solidFill>
          <a:latin typeface="Calibri" pitchFamily="34" charset="0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Char char="–"/>
        <a:defRPr sz="2000">
          <a:solidFill>
            <a:schemeClr val="tx1"/>
          </a:solidFill>
          <a:latin typeface="Calibri" pitchFamily="34" charset="0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Calibri" pitchFamily="34" charset="0"/>
        </a:defRPr>
      </a:lvl5pPr>
      <a:lvl6pPr marL="2514600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Calibri" pitchFamily="34" charset="0"/>
        </a:defRPr>
      </a:lvl6pPr>
      <a:lvl7pPr marL="2971800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Calibri" pitchFamily="34" charset="0"/>
        </a:defRPr>
      </a:lvl7pPr>
      <a:lvl8pPr marL="3429000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Calibri" pitchFamily="34" charset="0"/>
        </a:defRPr>
      </a:lvl8pPr>
      <a:lvl9pPr marL="3886200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Calibri" pitchFamily="34" charset="0"/>
        </a:defRPr>
      </a:lvl9pPr>
    </p:bodyStyle>
    <p:otherStyle/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6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49" name="Rectangle 2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pPr hangingPunct="1"/>
            <a:r>
              <a:rPr lang="en-US">
                <a:sym typeface="Wingdings" pitchFamily="2" charset="2"/>
              </a:rPr>
              <a:t>Lorem ipsum dolor sit amet</a:t>
            </a:r>
            <a:endParaRPr lang="en-US"/>
          </a:p>
        </p:txBody>
      </p:sp>
      <p:sp>
        <p:nvSpPr>
          <p:cNvPr id="2050" name="Rectangle 3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pPr eaLnBrk="1" hangingPunct="1">
              <a:spcAft>
                <a:spcPct val="10000"/>
              </a:spcAft>
            </a:pPr>
            <a:r>
              <a:rPr lang="en-US">
                <a:sym typeface="Wingdings" pitchFamily="2" charset="2"/>
              </a:rPr>
              <a:t>Nunc at risus vel erat tempus posuere. Aenean non ante.</a:t>
            </a:r>
            <a:endParaRPr lang="en-US"/>
          </a:p>
          <a:p>
            <a:pPr hangingPunct="1"/>
            <a:endParaRPr lang="en-US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3" name="Rectang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hangingPunct="1"/>
            <a:r>
              <a:rPr lang="en-US">
                <a:sym typeface="Wingdings" pitchFamily="2" charset="2"/>
              </a:rPr>
              <a:t>Lorem ipsum dolor sit amet</a:t>
            </a:r>
            <a:endParaRPr lang="en-US"/>
          </a:p>
        </p:txBody>
      </p:sp>
      <p:sp>
        <p:nvSpPr>
          <p:cNvPr id="3074" name="Rectangle 3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hangingPunct="1"/>
            <a:r>
              <a:rPr lang="da-DK"/>
              <a:t>Lorem</a:t>
            </a:r>
          </a:p>
          <a:p>
            <a:pPr hangingPunct="1"/>
            <a:r>
              <a:rPr lang="da-DK"/>
              <a:t>ipsum</a:t>
            </a:r>
          </a:p>
          <a:p>
            <a:pPr hangingPunct="1"/>
            <a:r>
              <a:rPr lang="da-DK"/>
              <a:t>dolor</a:t>
            </a:r>
          </a:p>
          <a:p>
            <a:pPr hangingPunct="1"/>
            <a:r>
              <a:rPr lang="da-DK"/>
              <a:t>sit</a:t>
            </a:r>
          </a:p>
          <a:p>
            <a:pPr hangingPunct="1"/>
            <a:r>
              <a:rPr lang="da-DK"/>
              <a:t>amet</a:t>
            </a:r>
          </a:p>
          <a:p>
            <a:pPr hangingPunct="1"/>
            <a:endParaRPr lang="en-US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Grek" typeface=""/>
        <a:font script="Cyrl" typeface=""/>
        <a:font script="Jpan" typeface="ＭＳ Ｐゴシック"/>
        <a:font script="Hang" typeface="맑은 고딕"/>
        <a:font script="Hans" typeface="宋体"/>
        <a:font script="Hant" typeface="微軟正黑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</a:majorFont>
      <a:minorFont>
        <a:latin typeface="Calibri"/>
        <a:ea typeface=""/>
        <a:cs typeface=""/>
        <a:font script="Grek" typeface=""/>
        <a:font script="Cyrl"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hade val="98000"/>
                <a:satMod val="300000"/>
              </a:schemeClr>
            </a:gs>
            <a:gs pos="25000">
              <a:schemeClr val="phClr">
                <a:tint val="37000"/>
                <a:shade val="98000"/>
                <a:satMod val="300000"/>
              </a:schemeClr>
            </a:gs>
            <a:gs pos="100000">
              <a:schemeClr val="phClr">
                <a:tint val="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75000"/>
                <a:satMod val="160000"/>
              </a:schemeClr>
            </a:gs>
            <a:gs pos="62000">
              <a:schemeClr val="phClr">
                <a:satMod val="125000"/>
              </a:schemeClr>
            </a:gs>
            <a:gs pos="100000">
              <a:schemeClr val="phClr">
                <a:tint val="80000"/>
                <a:satMod val="140000"/>
              </a:schemeClr>
            </a:gs>
          </a:gsLst>
          <a:lin ang="16200000" scaled="0"/>
        </a:gradFill>
      </a:fillStyleLst>
      <a:lnStyleLst>
        <a:ln w="6350" cap="rnd" cmpd="sng" algn="ctr">
          <a:solidFill>
            <a:schemeClr val="phClr"/>
          </a:solidFill>
          <a:prstDash val="solid"/>
        </a:ln>
        <a:ln w="25400" cap="rnd" cmpd="sng" algn="ctr">
          <a:solidFill>
            <a:schemeClr val="phClr"/>
          </a:solidFill>
          <a:prstDash val="solid"/>
        </a:ln>
        <a:ln w="34925" cap="rnd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63500" dist="25400" dir="5400000">
              <a:srgbClr val="000000">
                <a:alpha val="43137"/>
              </a:srgbClr>
            </a:outerShdw>
          </a:effectLst>
        </a:effectStyle>
        <a:effectStyle>
          <a:effectLst>
            <a:outerShdw blurRad="50800" dist="38100" dir="5400000">
              <a:srgbClr val="000000">
                <a:alpha val="45882"/>
              </a:srgbClr>
            </a:outerShdw>
          </a:effectLst>
          <a:scene3d>
            <a:camera prst="orthographicFront" fov="0">
              <a:rot lat="0" lon="0" rev="0"/>
            </a:camera>
            <a:lightRig rig="contrasting" dir="t">
              <a:rot lat="0" lon="0" rev="16500000"/>
            </a:lightRig>
          </a:scene3d>
          <a:sp3d contourW="12700" prstMaterial="powder">
            <a:bevelT h="50800"/>
            <a:contourClr>
              <a:schemeClr val="phClr"/>
            </a:contourClr>
          </a:sp3d>
        </a:effectStyle>
        <a:effectStyle>
          <a:effectLst>
            <a:reflection blurRad="12700" stA="25000" endPos="28000" dist="38100" dir="5400000" sy="-100000"/>
          </a:effectLst>
          <a:scene3d>
            <a:camera prst="orthographicFront" fov="0">
              <a:rot lat="0" lon="0" rev="0"/>
            </a:camera>
            <a:lightRig rig="threePt" dir="t">
              <a:rot lat="0" lon="0" rev="0"/>
            </a:lightRig>
          </a:scene3d>
          <a:sp3d>
            <a:bevelT w="139700" h="38100"/>
            <a:contourClr>
              <a:schemeClr val="phClr"/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shade val="75000"/>
                <a:satMod val="250000"/>
              </a:schemeClr>
            </a:gs>
            <a:gs pos="20000">
              <a:schemeClr val="phClr">
                <a:shade val="85000"/>
                <a:satMod val="175000"/>
              </a:schemeClr>
            </a:gs>
            <a:gs pos="100000">
              <a:schemeClr val="phClr">
                <a:tint val="70000"/>
                <a:satMod val="175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0000"/>
                <a:satMod val="145000"/>
              </a:schemeClr>
            </a:gs>
            <a:gs pos="30000">
              <a:schemeClr val="phClr">
                <a:shade val="65000"/>
                <a:satMod val="155000"/>
              </a:schemeClr>
            </a:gs>
            <a:gs pos="100000">
              <a:schemeClr val="phClr">
                <a:tint val="60000"/>
                <a:satMod val="170000"/>
              </a:schemeClr>
            </a:gs>
          </a:gsLst>
          <a:lin ang="16200000" scaled="1"/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29</Words>
  <Application>Microsoft Office PowerPoint</Application>
  <PresentationFormat>On-screen Show (4:3)</PresentationFormat>
  <Paragraphs>10</Paragraphs>
  <Slides>2</Slides>
  <Notes>2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2</vt:i4>
      </vt:variant>
    </vt:vector>
  </HeadingPairs>
  <TitlesOfParts>
    <vt:vector size="3" baseType="lpstr">
      <vt:lpstr>Office Theme</vt:lpstr>
      <vt:lpstr>Lorem ipsum dolor sit amet</vt:lpstr>
      <vt:lpstr>Lorem ipsum dolor sit amet</vt:lpstr>
    </vt:vector>
  </TitlesOfParts>
  <Company/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lastModifiedBy/>
  <cp:revision>1</cp:revision>
  <dcterms:created xsi:type="dcterms:W3CDTF">2007-08-15T06:51:09Z</dcterms:created>
  <dcterms:modified xsi:type="dcterms:W3CDTF">2007-08-15T06:51:14Z</dcterms:modified>
</cp:coreProperties>
</file>

<file path=docProps/thumbnail.jpeg>
</file>